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4" r:id="rId4"/>
    <p:sldId id="296" r:id="rId5"/>
    <p:sldId id="297" r:id="rId6"/>
    <p:sldId id="304" r:id="rId7"/>
    <p:sldId id="298" r:id="rId8"/>
    <p:sldId id="299" r:id="rId9"/>
    <p:sldId id="300" r:id="rId10"/>
    <p:sldId id="301" r:id="rId11"/>
    <p:sldId id="302" r:id="rId12"/>
    <p:sldId id="303" r:id="rId13"/>
    <p:sldId id="30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Koja je država tijekom XVIII. stoljeća osnovala trinaest kolonija na istoku Sjeverne Amerike?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Od kada do kada je trajao Američki rat za neovisnost?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Prema Ustavu, tko nije imao politička prava?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bio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Geronimo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Kako su se europski doseljenici odnosili prema Indijancima?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Navedi razlike između Sjevera i Juga SAD-a.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1861. godine izabran na predsjedničkim izborima u SAD-u?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Od kada do kada traje građanski rat u SAD-u? Koje su suprotstavljene strane?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Proglas o emancipaciji?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i kada je izdao Proglas o emancipaciji?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Čijom pobjedom završava Američki građanski rat?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Trinaesti amandman i kada je prihvaćen?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Kakva je bila svakodnevnica robova? Što bi poručio/poručila robovlasnicima?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6287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Što je „Bostonska čajanka”?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Koje godine se dogodila „Bostonska čajanka”?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dokument. Objasni zašto je važan.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6287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Deklaracija neovisnosti. Njome je 4. srpnja 1776. godine proglašena neovisnost kolonija od Velike Britanije. Ujedno su njime određena temeljna ljudska prava.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George Washington?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Thomas Jefferson?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ustav?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Kada i gdje je proglašen u Sjedinjenim Američkim Državama?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Koja je država tijekom XVIII. stoljeća osnovala trinaest kolonija na istoku Sjeverne Amerike?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Od kada do kada je trajao Američki rat za neovisnost?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Prema Ustavu, tko nije imao politička prava?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bio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Geronimo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Kako su se europski doseljenici odnosili prema Indijancima?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Navedi razlike između Sjevera i Juga SAD-a.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1861. godine izabran na predsjedničkim izborima u SAD-u?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Od kada do kada traje građanski rat u SAD-u? Koje su suprotstavljene strane?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Proglas o emancipaciji?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i kada je izdao Proglas o emancipaciji?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Čijom pobjedom završava Američki građanski rat?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Trinaesti amandman i kada je prihvaćen?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509413" y="1350"/>
          <a:ext cx="4584717" cy="2911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85293"/>
          <a:ext cx="4584717" cy="2911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Kakva je bila svakodnevnica robova? Što bi poručio/poručila robovlasnicima?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5293"/>
        <a:ext cx="4584717" cy="2911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Što je „Bostonska čajanka”?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Koje godine se dogodila „Bostonska čajanka”?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1003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1793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dokument. Objasni zašto je važan.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1793"/>
        <a:ext cx="4081164" cy="25915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0719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Deklaracija neovisnosti. Njome je 4. srpnja 1776. godine proglašena neovisnost kolonija od Velike Britanije. Ujedno su njime određena temeljna ljudska prava.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0719" cy="28083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George Washington?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Thomas Jefferson?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ustav?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Kada i gdje je proglašen u Sjedinjenim Američkim Državama?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A4C249-8DC0-489D-B2DB-0EACA9AD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241B89A-80CE-46EF-B7C9-5CDD89C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91B1B0-1D6D-4615-8386-19E0962C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D40117-E05C-4984-BC5D-C8D4B44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D8E94B3-2124-455E-9F26-9F3D003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76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D844D8-556D-442C-8A4D-14DCF21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AC06E29-8CB8-41F3-B45F-A1B071AD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B8D6E-0225-43B6-8B3B-31368F9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0C49BB-D613-4955-9912-4E12D1EA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9CADC86-7C92-4C99-B2C1-705741BE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802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5B175E4-53DF-4B6C-8AAB-4C0B91EF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0F69B1F-5DE8-476B-84C4-092F069E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749625-0637-45F3-A6B7-840927D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1CF04D-2655-4511-917F-8D34125D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A12431-8AB5-4CA2-A6A5-6A9DB858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96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32DBC1-9FB1-41E7-A430-8780F9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297B4A-81A2-4397-A7E2-CC7F8C46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FC119B-2AAC-49ED-95CB-7814ED2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936B96-7B4E-4370-A2D8-120F2BC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CAAB66-1E3F-4092-88D3-A894016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6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B34611-15B2-4592-B42C-005B5137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663A391-B431-4316-939B-2F20AE9E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FAD384-D800-451C-9A90-D586E3E6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6A33D65-84C7-4488-AB9F-D39E03C3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61F706-2886-46F0-B18F-2CFCFF94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7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BD6BB3-8020-4DAB-8234-EF1636AA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2C07BC-7CDC-4D70-AF4F-AC168B9A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3A8CE4-6571-4CFC-8C38-5AA143431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38A7DA6-3672-48AD-8E7E-58BE06B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64B132-3AA0-44C9-A6C0-026E7527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E40487-B273-4A9A-80C6-6D4EEC3D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79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018D5-0FC6-4CBA-B513-8E35652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3879C0D-23A7-4357-B8B6-4273391B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596D366-26DE-4F6D-B1A0-A9AC2E9C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8F28587-BBEC-4D7B-B54E-3C5B5549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1820593-C2F5-4608-9266-E97B683C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293F943-1059-4F72-BB53-99A83A7A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E8C51E1-1869-4C33-9DA7-984DB57D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DE5724-FE73-4C6F-8987-21CD4DC1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5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472AF-984E-4114-818C-9CB6E18C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EF1FA43-46E0-4A27-9645-8F265915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A3A4567-7EC2-4014-A4B5-F95722A4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8EED77F-041D-4979-9BA0-B1D32CC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145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AA73040-B217-4668-9D2D-36CCDFA2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D89D7EC-0654-4421-A263-C833C5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EECFD51-F65C-412F-A031-31F7F5B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34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E1BA14-25DC-4319-9DA5-3B79E63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F31AEF-4B1A-43CC-99D7-71FBEDF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1CBAFCF-16D9-4356-9117-DE73132F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0FE095-4901-49BE-8CE7-410A5217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A88D7B-ED61-44F4-973C-E098075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1AAF37-2AF6-442E-9B40-AB154D58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30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EB994-9AF9-4B3E-9999-7B5E883B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F8E55F3-95B2-4C00-A542-1FB7B1759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D9C19FB-84BA-48E9-8917-ED16DC5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78BDE4-9DE2-483B-81FD-9ECB2888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CA1201-EB01-4F0C-A91E-103E276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4E5C7E-EB10-409D-96BF-51830397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7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1C32A6F-8E1F-4D27-BBB4-972DD1F6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676B6C-95A0-4996-B4AA-C7C9C73E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19FA30-492F-4DE2-BDDE-191BD641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0827-4788-4787-B64C-AB3DCBE1B73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158B69-AF96-4C48-B2D9-341E0C87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59B28-B8B1-4A47-AAB0-D8A47E1B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98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Širenje Sjedinjenih Američkih Država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336" y="3429000"/>
            <a:ext cx="2164321" cy="3059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8757170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166438" y="3203653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4056619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Lincoln.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983771" y="4043596"/>
            <a:ext cx="4968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1861. do 1865. godine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Unija (Sjever) ratuje protiv Konfederacije (Juga).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1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6450788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166438" y="3203653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418218" y="4029986"/>
            <a:ext cx="4536504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 kojim su svi robovi u pobunjenim državama proglašeni slobodnima.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983771" y="4043596"/>
            <a:ext cx="49685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Lincoln 1863. godine.</a:t>
            </a:r>
            <a:endParaRPr lang="hr-H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8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9955833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166438" y="3203653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418218" y="4029986"/>
            <a:ext cx="4536504" cy="204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Pobjedom Unije (Sjevera).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983771" y="404359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Dopuna Ustava kojom se proglašava kraj robovlasništva u SAD-u. Prihvaćen je 1864. godine u Senatu, a 1865. godine u Zastupničkom domu.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7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96136"/>
              </p:ext>
            </p:extLst>
          </p:nvPr>
        </p:nvGraphicFramePr>
        <p:xfrm>
          <a:off x="897618" y="818954"/>
          <a:ext cx="5361140" cy="339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3" name="Slika 2" descr="Slika na kojoj se prikazuje fotografija, poziranje, staro, prozor&#10;&#10;Opis je automatski generiran">
            <a:extLst>
              <a:ext uri="{FF2B5EF4-FFF2-40B4-BE49-F238E27FC236}">
                <a16:creationId xmlns:a16="http://schemas.microsoft.com/office/drawing/2014/main" xmlns="" id="{BC649FCB-0C8E-44CD-A08C-9264484561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721" y="751643"/>
            <a:ext cx="4160667" cy="5200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0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ica 19">
            <a:extLst>
              <a:ext uri="{FF2B5EF4-FFF2-40B4-BE49-F238E27FC236}">
                <a16:creationId xmlns:a16="http://schemas.microsoft.com/office/drawing/2014/main" xmlns="" id="{F9FBA6D4-CF75-4967-AAC9-61FAAA017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546688"/>
              </p:ext>
            </p:extLst>
          </p:nvPr>
        </p:nvGraphicFramePr>
        <p:xfrm>
          <a:off x="3719736" y="980728"/>
          <a:ext cx="7920879" cy="44644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827626477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3544659405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183272001"/>
                    </a:ext>
                  </a:extLst>
                </a:gridCol>
              </a:tblGrid>
              <a:tr h="2137968">
                <a:tc>
                  <a:txBody>
                    <a:bodyPr/>
                    <a:lstStyle/>
                    <a:p>
                      <a:pPr algn="ctr"/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Pokret za ukidanjem ropstva koji se pojavio na sjeveru SAD-a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hr-H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Područje zaštićeno zakonom u kojemu žive prvotni stanovnici tog područja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 se dijeli na izvršnu, zakonodavnu i sudsku.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19768"/>
                  </a:ext>
                </a:extLst>
              </a:tr>
              <a:tr h="2326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niza potraga za nalazištima zlata koja je započela u sredinom XIX. stoljeća.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Oslobođenje od nekog oblika ovisnosti ili neravnopravnosti.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Područje zapadno od rijeke Mississippi. U XIX. stoljeću SAD se nastavio širiti prema zapadu kontinenta. 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3374578"/>
                  </a:ext>
                </a:extLst>
              </a:tr>
            </a:tbl>
          </a:graphicData>
        </a:graphic>
      </p:graphicFrame>
      <p:sp>
        <p:nvSpPr>
          <p:cNvPr id="33" name="Pravokutnik 32">
            <a:extLst>
              <a:ext uri="{FF2B5EF4-FFF2-40B4-BE49-F238E27FC236}">
                <a16:creationId xmlns:a16="http://schemas.microsoft.com/office/drawing/2014/main" xmlns="" id="{A1F72702-6DBB-4F16-B539-F93BDBD1A968}"/>
              </a:ext>
            </a:extLst>
          </p:cNvPr>
          <p:cNvSpPr/>
          <p:nvPr/>
        </p:nvSpPr>
        <p:spPr>
          <a:xfrm>
            <a:off x="3728614" y="980727"/>
            <a:ext cx="25922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Abolicionizam</a:t>
            </a:r>
          </a:p>
          <a:p>
            <a:pPr algn="ctr"/>
            <a:endParaRPr lang="hr-HR" dirty="0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xmlns="" id="{E60A7375-A995-4E6A-BC72-1B149F74DDDE}"/>
              </a:ext>
            </a:extLst>
          </p:cNvPr>
          <p:cNvSpPr/>
          <p:nvPr/>
        </p:nvSpPr>
        <p:spPr>
          <a:xfrm>
            <a:off x="6384031" y="989605"/>
            <a:ext cx="25922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Rezervat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xmlns="" id="{29B9EFFF-6AD4-473D-A1CD-463E036AA98C}"/>
              </a:ext>
            </a:extLst>
          </p:cNvPr>
          <p:cNvSpPr/>
          <p:nvPr/>
        </p:nvSpPr>
        <p:spPr>
          <a:xfrm>
            <a:off x="9039449" y="989605"/>
            <a:ext cx="25922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Trodioba vlasti</a:t>
            </a:r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xmlns="" id="{57548FA5-192B-4954-A2DD-DA0F2AC33B6B}"/>
              </a:ext>
            </a:extLst>
          </p:cNvPr>
          <p:cNvSpPr/>
          <p:nvPr/>
        </p:nvSpPr>
        <p:spPr>
          <a:xfrm>
            <a:off x="3719736" y="3195222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Zlatna groznica</a:t>
            </a:r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xmlns="" id="{C0240C2E-47EF-4DED-8EEA-2893AC32A705}"/>
              </a:ext>
            </a:extLst>
          </p:cNvPr>
          <p:cNvSpPr/>
          <p:nvPr/>
        </p:nvSpPr>
        <p:spPr>
          <a:xfrm>
            <a:off x="6384032" y="3204099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Emancipacija 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xmlns="" id="{3F8276A7-4890-47DE-B538-B760802D314B}"/>
              </a:ext>
            </a:extLst>
          </p:cNvPr>
          <p:cNvSpPr/>
          <p:nvPr/>
        </p:nvSpPr>
        <p:spPr>
          <a:xfrm>
            <a:off x="9030572" y="3204098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Divlji zapad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FCAEDB9-50C1-47F8-908B-88D3CC0C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5D50865-A80A-49BF-9EFF-2C7B09D15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3" name="Slika 1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7563BD23-87DB-46FB-95BB-0A84476C7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66856"/>
            <a:ext cx="2164321" cy="3059832"/>
          </a:xfrm>
          <a:prstGeom prst="rect">
            <a:avLst/>
          </a:prstGeom>
        </p:spPr>
      </p:pic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xmlns="" id="{B3EE23FA-FC34-4BD8-B8DA-91EE96DFEEFF}"/>
              </a:ext>
            </a:extLst>
          </p:cNvPr>
          <p:cNvSpPr/>
          <p:nvPr/>
        </p:nvSpPr>
        <p:spPr>
          <a:xfrm>
            <a:off x="186432" y="905522"/>
            <a:ext cx="3409025" cy="2222624"/>
          </a:xfrm>
          <a:prstGeom prst="wedgeEllipseCallout">
            <a:avLst>
              <a:gd name="adj1" fmla="val -19176"/>
              <a:gd name="adj2" fmla="val 84606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Objasni pojmove!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1449403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94913" y="3194776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929684" y="4259130"/>
            <a:ext cx="389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Velika Britanija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7364550" y="4212912"/>
            <a:ext cx="44814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1775. do 1783. godine.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2004214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397258" y="267987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3657124"/>
            <a:ext cx="45365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 za događaj kada se skupina američkih pobunjenika ukrcala na britanske brodove te pobacala sanduke s čajem u more.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7504593" y="4245863"/>
            <a:ext cx="43414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1773. godine.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2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0642885"/>
              </p:ext>
            </p:extLst>
          </p:nvPr>
        </p:nvGraphicFramePr>
        <p:xfrm>
          <a:off x="1314868" y="135374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9050022"/>
              </p:ext>
            </p:extLst>
          </p:nvPr>
        </p:nvGraphicFramePr>
        <p:xfrm>
          <a:off x="281107" y="3563152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219704" y="268875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8" name="Slika 17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B8AFB219-4E1E-42DE-B9DE-A6B3990D2D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806" y="853281"/>
            <a:ext cx="4387310" cy="5206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2602095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397258" y="267987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1140589" y="4081333"/>
            <a:ext cx="384330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američki predsjednik.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7420936" y="4004326"/>
            <a:ext cx="4070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Tvorac Deklaracije neovisnosti.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6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7446837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397258" y="267987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4056619"/>
            <a:ext cx="4536504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Temeljni zakon države koji jamči ljudska prava.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7652874" y="4105821"/>
            <a:ext cx="41272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1787. godine u Philadelphiji.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7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0010118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397258" y="267987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4056619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Žene, Indijanci i robovi.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 od najpoznatijih i najslavnijih indijanskih vođa. Njegov život bio je obilježen sukobima s Amerikancima i Meksikancima.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2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835490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166438" y="3203653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4056619"/>
            <a:ext cx="4536504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Ulazili su u sukobe, otimali im zemlju, potiskivali ih na zapad SAD-a.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08085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Sjever SAD-a bio je industrijski razvijeniji, gušće naseljen, bolje prometno povezan, bez robovske radne snage. Jug SAD-a imao je golemi teritorij, velike plantaže na kojima su radili robovi.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500</Words>
  <Application>Microsoft Office PowerPoint</Application>
  <PresentationFormat>Custom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15</cp:revision>
  <dcterms:created xsi:type="dcterms:W3CDTF">2020-06-05T19:07:58Z</dcterms:created>
  <dcterms:modified xsi:type="dcterms:W3CDTF">2020-06-08T08:58:39Z</dcterms:modified>
</cp:coreProperties>
</file>